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9" r:id="rId2"/>
    <p:sldId id="260" r:id="rId3"/>
    <p:sldId id="272" r:id="rId4"/>
    <p:sldId id="261" r:id="rId5"/>
    <p:sldId id="262" r:id="rId6"/>
    <p:sldId id="269" r:id="rId7"/>
    <p:sldId id="264" r:id="rId8"/>
    <p:sldId id="263" r:id="rId9"/>
    <p:sldId id="266" r:id="rId10"/>
    <p:sldId id="271" r:id="rId11"/>
    <p:sldId id="270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CC43CC-DB03-4BD0-9810-EF8BB6BFF017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E32EB6-BB55-4A54-AC1B-ED662B9BC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628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154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759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65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241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812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97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201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423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171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332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727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311FB-1E2D-43B7-9B62-5D810E376FF5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431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4745"/>
            <a:ext cx="7772400" cy="2457618"/>
          </a:xfrm>
        </p:spPr>
        <p:txBody>
          <a:bodyPr>
            <a:normAutofit/>
          </a:bodyPr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ŠAHOVSKA SEKCIJA</a:t>
            </a:r>
            <a:b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r-Latn-R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2020/2021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r-Latn-RS" b="1" u="sng" dirty="0" smtClean="0">
                <a:solidFill>
                  <a:srgbClr val="FF0000"/>
                </a:solidFill>
              </a:rPr>
              <a:t> </a:t>
            </a:r>
            <a:endParaRPr lang="en-US" b="1" u="sng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ZAVRŠNICE</a:t>
            </a:r>
          </a:p>
        </p:txBody>
      </p:sp>
    </p:spTree>
    <p:extLst>
      <p:ext uri="{BB962C8B-B14F-4D97-AF65-F5344CB8AC3E}">
        <p14:creationId xmlns:p14="http://schemas.microsoft.com/office/powerpoint/2010/main" val="23928270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Zaostali pješaci su često meta napada protivnikovog topa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772816"/>
            <a:ext cx="3810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13363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Pješački prodor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9" y="1772816"/>
            <a:ext cx="30480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783915"/>
            <a:ext cx="30480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772816"/>
            <a:ext cx="30480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5825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2073"/>
            <a:ext cx="8476648" cy="678339"/>
          </a:xfrm>
        </p:spPr>
        <p:txBody>
          <a:bodyPr>
            <a:normAutofit/>
          </a:bodyPr>
          <a:lstStyle/>
          <a:p>
            <a:r>
              <a:rPr lang="sr-Latn-R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Bijeli na potezu igra i dobija!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89617"/>
            <a:ext cx="30099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051" y="657306"/>
            <a:ext cx="30099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808" y="690412"/>
            <a:ext cx="30099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3717032"/>
            <a:ext cx="30099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418" y="3645024"/>
            <a:ext cx="30099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966" y="3640343"/>
            <a:ext cx="30099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6305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196"/>
            <a:ext cx="8229600" cy="905524"/>
          </a:xfrm>
        </p:spPr>
        <p:txBody>
          <a:bodyPr/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PRAVILO KVADRATA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4525963"/>
          </a:xfrm>
        </p:spPr>
        <p:txBody>
          <a:bodyPr/>
          <a:lstStyle/>
          <a:p>
            <a:r>
              <a:rPr lang="sr-Latn-RS" b="1" dirty="0" smtClean="0">
                <a:solidFill>
                  <a:srgbClr val="FF0000"/>
                </a:solidFill>
              </a:rPr>
              <a:t>AKO SE KRALJ NALAZI U </a:t>
            </a:r>
            <a:r>
              <a:rPr lang="sr-Latn-RS" b="1" dirty="0" smtClean="0">
                <a:solidFill>
                  <a:srgbClr val="FF0000"/>
                </a:solidFill>
              </a:rPr>
              <a:t>„</a:t>
            </a:r>
            <a: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PJEŠAKOVOM KVADRATU“</a:t>
            </a:r>
            <a:r>
              <a:rPr lang="sr-Latn-RS" b="1" dirty="0" smtClean="0">
                <a:solidFill>
                  <a:srgbClr val="FF0000"/>
                </a:solidFill>
              </a:rPr>
              <a:t> </a:t>
            </a:r>
            <a:r>
              <a:rPr lang="sr-Latn-RS" b="1" dirty="0" smtClean="0">
                <a:solidFill>
                  <a:srgbClr val="FF0000"/>
                </a:solidFill>
              </a:rPr>
              <a:t>ILI AKO MOŽE DA UĐE U NJEGA, ON STIŽE PJEŠAKA, A AKO SE NE NALAZI U KVADRATU, NEĆE GA STIĆI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140968"/>
            <a:ext cx="3467100" cy="346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4990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196"/>
            <a:ext cx="8229600" cy="905524"/>
          </a:xfrm>
        </p:spPr>
        <p:txBody>
          <a:bodyPr/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PRAVILO KVADRATA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4525963"/>
          </a:xfrm>
        </p:spPr>
        <p:txBody>
          <a:bodyPr/>
          <a:lstStyle/>
          <a:p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810787"/>
            <a:ext cx="3810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72816"/>
            <a:ext cx="3810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6534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OPOZICIJA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/>
          <a:lstStyle/>
          <a:p>
            <a:r>
              <a:rPr lang="sr-Latn-RS" b="1" dirty="0" smtClean="0">
                <a:solidFill>
                  <a:srgbClr val="FF0000"/>
                </a:solidFill>
              </a:rPr>
              <a:t>KAD SE IZMEĐU DVA KRALJA NALAZI </a:t>
            </a:r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NEPARAN BROJ POLJA </a:t>
            </a:r>
            <a:r>
              <a:rPr lang="sr-Latn-RS" b="1" dirty="0" smtClean="0">
                <a:solidFill>
                  <a:srgbClr val="FF0000"/>
                </a:solidFill>
              </a:rPr>
              <a:t>(1,3,5) KAŽEMO DA SU </a:t>
            </a:r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KRALJEVI U OPOZICIJI.</a:t>
            </a:r>
          </a:p>
          <a:p>
            <a:r>
              <a:rPr lang="sr-Latn-RS" b="1" dirty="0" smtClean="0">
                <a:solidFill>
                  <a:srgbClr val="FF0000"/>
                </a:solidFill>
              </a:rPr>
              <a:t>IGRAČ ČIJI JE KRALJ UŠAO U </a:t>
            </a:r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OPOZICIJU</a:t>
            </a:r>
            <a:r>
              <a:rPr lang="sr-Latn-RS" b="1" dirty="0" smtClean="0">
                <a:solidFill>
                  <a:srgbClr val="FF0000"/>
                </a:solidFill>
              </a:rPr>
              <a:t> IMA PREDNOST.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501008"/>
            <a:ext cx="30099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62470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KLJUČNA POLJA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b="1" dirty="0" smtClean="0">
                <a:solidFill>
                  <a:srgbClr val="FF0000"/>
                </a:solidFill>
              </a:rPr>
              <a:t>AKO JE </a:t>
            </a:r>
            <a: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BIJELI KRALJ </a:t>
            </a:r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ISPRED PJEŠAKA </a:t>
            </a:r>
            <a:r>
              <a:rPr lang="sr-Latn-RS" b="1" dirty="0" smtClean="0">
                <a:solidFill>
                  <a:srgbClr val="FF0000"/>
                </a:solidFill>
              </a:rPr>
              <a:t>NA d5 I ZAUZME JEDNO OD POLJA </a:t>
            </a:r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c7,e7,d7,c6,e6,d6 </a:t>
            </a:r>
            <a:r>
              <a:rPr lang="sr-Latn-RS" b="1" dirty="0" smtClean="0">
                <a:solidFill>
                  <a:srgbClr val="FF0000"/>
                </a:solidFill>
              </a:rPr>
              <a:t>–ONA SE NAZIVAJU </a:t>
            </a:r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KLJUČNA POLJA- </a:t>
            </a:r>
            <a:r>
              <a:rPr lang="sr-Latn-RS" b="1" dirty="0" smtClean="0">
                <a:solidFill>
                  <a:srgbClr val="FF0000"/>
                </a:solidFill>
              </a:rPr>
              <a:t>MOĆI ĆE DA IZVUČE KRALJICU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8123" y="3717032"/>
            <a:ext cx="30099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1961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28800"/>
            <a:ext cx="3810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639899"/>
            <a:ext cx="3810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0004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KRALJ I PJEŠAK NA A ILI H LINIJI PROTIV KRALJA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b="1" dirty="0" smtClean="0">
                <a:solidFill>
                  <a:srgbClr val="FF0000"/>
                </a:solidFill>
              </a:rPr>
              <a:t>KRALJ SLABIJE STRANE SE NAJBOLJE BORI PROTIV PJEŠAKA ZAUZIMAJUĆI JEDNO POLJE NA NJEGOVOM PUTU, ILI KAKO SE KAŽE, </a:t>
            </a:r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BLOKIRAJUĆI GA</a:t>
            </a:r>
            <a:r>
              <a:rPr lang="sr-Latn-RS" b="1" dirty="0" smtClean="0">
                <a:solidFill>
                  <a:srgbClr val="FF0000"/>
                </a:solidFill>
              </a:rPr>
              <a:t>. </a:t>
            </a:r>
          </a:p>
          <a:p>
            <a:r>
              <a:rPr lang="sr-Latn-RS" b="1" dirty="0" smtClean="0">
                <a:solidFill>
                  <a:srgbClr val="FF0000"/>
                </a:solidFill>
              </a:rPr>
              <a:t>TAKO ĆE POSTIĆI REMI JER KRALJ JAČE STRANE NEĆE MOĆI DA GA ISTJERA ZBOG MOGUĆEG PATA</a:t>
            </a:r>
          </a:p>
        </p:txBody>
      </p:sp>
    </p:spTree>
    <p:extLst>
      <p:ext uri="{BB962C8B-B14F-4D97-AF65-F5344CB8AC3E}">
        <p14:creationId xmlns:p14="http://schemas.microsoft.com/office/powerpoint/2010/main" val="2920271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KLASIFIKACIJA PJEŠAKA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BLOKIRANI PJEŠACI- </a:t>
            </a:r>
            <a:r>
              <a:rPr lang="sr-Latn-RS" dirty="0" smtClean="0">
                <a:solidFill>
                  <a:srgbClr val="FF0000"/>
                </a:solidFill>
              </a:rPr>
              <a:t>SU ONI KOJI IMAJU NA SVOM PUTU </a:t>
            </a:r>
            <a:r>
              <a:rPr lang="sr-Latn-RS" b="1" dirty="0" smtClean="0">
                <a:solidFill>
                  <a:srgbClr val="FF0000"/>
                </a:solidFill>
              </a:rPr>
              <a:t>PROTIVNIČKOG PJEŠAKA</a:t>
            </a:r>
          </a:p>
          <a:p>
            <a: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SLOBODNI PJEŠACI</a:t>
            </a:r>
            <a:r>
              <a:rPr lang="sr-Latn-R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r-Latn-RS" dirty="0" smtClean="0">
                <a:solidFill>
                  <a:srgbClr val="FF0000"/>
                </a:solidFill>
              </a:rPr>
              <a:t>– ONI KOJI SA SVOM PUTU NEMAJU PROTIVNIČKE PJEŠAKE</a:t>
            </a:r>
          </a:p>
          <a:p>
            <a: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ZAŠTIĆENI SLOBODNJAK</a:t>
            </a:r>
            <a:r>
              <a:rPr lang="sr-Latn-R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r-Latn-RS" dirty="0" smtClean="0">
                <a:solidFill>
                  <a:srgbClr val="FF0000"/>
                </a:solidFill>
              </a:rPr>
              <a:t>– NJEGA ŠTITI DRUGI PJEŠAK</a:t>
            </a:r>
          </a:p>
          <a:p>
            <a: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IZOLOVANI SLOBODNJAK </a:t>
            </a:r>
            <a:r>
              <a:rPr lang="sr-Latn-RS" dirty="0" smtClean="0">
                <a:solidFill>
                  <a:srgbClr val="FF0000"/>
                </a:solidFill>
              </a:rPr>
              <a:t>– NEMA ZAŠTITU DRUGO PJEŠAKA</a:t>
            </a:r>
          </a:p>
          <a:p>
            <a: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UDALJENI SLOBODNJAK</a:t>
            </a:r>
          </a:p>
        </p:txBody>
      </p:sp>
    </p:spTree>
    <p:extLst>
      <p:ext uri="{BB962C8B-B14F-4D97-AF65-F5344CB8AC3E}">
        <p14:creationId xmlns:p14="http://schemas.microsoft.com/office/powerpoint/2010/main" val="41477524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412" y="1639156"/>
            <a:ext cx="30099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39156"/>
            <a:ext cx="30099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312" y="1639156"/>
            <a:ext cx="30099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3494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552</TotalTime>
  <Words>204</Words>
  <Application>Microsoft Office PowerPoint</Application>
  <PresentationFormat>On-screen Show (4:3)</PresentationFormat>
  <Paragraphs>22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ŠAHOVSKA SEKCIJA 2020/2021  </vt:lpstr>
      <vt:lpstr>PRAVILO KVADRATA</vt:lpstr>
      <vt:lpstr>PRAVILO KVADRATA</vt:lpstr>
      <vt:lpstr>OPOZICIJA</vt:lpstr>
      <vt:lpstr>KLJUČNA POLJA</vt:lpstr>
      <vt:lpstr>PowerPoint Presentation</vt:lpstr>
      <vt:lpstr>KRALJ I PJEŠAK NA A ILI H LINIJI PROTIV KRALJA</vt:lpstr>
      <vt:lpstr>KLASIFIKACIJA PJEŠAKA</vt:lpstr>
      <vt:lpstr>PowerPoint Presentation</vt:lpstr>
      <vt:lpstr>Zaostali pješaci su često meta napada protivnikovog topa</vt:lpstr>
      <vt:lpstr>Pješački prodor</vt:lpstr>
      <vt:lpstr>Bijeli na potezu igra i dobija!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ŠAHOVSKA SEKCIJA</dc:title>
  <dc:creator>Windows User</dc:creator>
  <cp:lastModifiedBy>Windows User</cp:lastModifiedBy>
  <cp:revision>52</cp:revision>
  <dcterms:created xsi:type="dcterms:W3CDTF">2020-12-12T14:33:24Z</dcterms:created>
  <dcterms:modified xsi:type="dcterms:W3CDTF">2021-01-18T08:23:08Z</dcterms:modified>
</cp:coreProperties>
</file>