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69" r:id="rId3"/>
    <p:sldId id="270" r:id="rId4"/>
    <p:sldId id="275" r:id="rId5"/>
    <p:sldId id="265" r:id="rId6"/>
    <p:sldId id="271" r:id="rId7"/>
    <p:sldId id="272" r:id="rId8"/>
    <p:sldId id="277" r:id="rId9"/>
    <p:sldId id="278" r:id="rId10"/>
    <p:sldId id="273" r:id="rId11"/>
    <p:sldId id="268" r:id="rId12"/>
    <p:sldId id="266" r:id="rId13"/>
    <p:sldId id="279" r:id="rId14"/>
    <p:sldId id="27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ŠAHOVSKI TESTOVI</a:t>
            </a: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CRNI NA POTEZU IGRA I DAJE MAT U DVA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</p:txBody>
      </p:sp>
      <p:pic>
        <p:nvPicPr>
          <p:cNvPr id="5122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08920"/>
            <a:ext cx="24574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rgbClr val="29366B"/>
                </a:solidFill>
                <a:effectLst/>
                <a:latin typeface="Verdana" pitchFamily="34" charset="0"/>
                <a:cs typeface="Arial" pitchFamily="34" charset="0"/>
              </a:rPr>
              <a:t>Black to play</a:t>
            </a: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rgbClr val="29366B"/>
                </a:solidFill>
                <a:effectLst/>
                <a:latin typeface="Verdana" pitchFamily="34" charset="0"/>
                <a:cs typeface="Arial" pitchFamily="34" charset="0"/>
              </a:rPr>
              <a:t>  </a:t>
            </a: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00" b="0" i="0" u="none" strike="noStrike" cap="none" normalizeH="0" baseline="0" smtClean="0">
              <a:ln>
                <a:noFill/>
              </a:ln>
              <a:solidFill>
                <a:srgbClr val="29366B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pic>
        <p:nvPicPr>
          <p:cNvPr id="5124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8920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248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PRIMJERI KOMBINACIJA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 algn="ctr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Bijeli na potezu igra i daje mat u tri poteza!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27784" y="6165304"/>
            <a:ext cx="4711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000" b="1" dirty="0" smtClean="0">
                <a:solidFill>
                  <a:srgbClr val="FF0000"/>
                </a:solidFill>
              </a:rPr>
              <a:t>Rješenje</a:t>
            </a:r>
            <a:r>
              <a:rPr lang="en-US" sz="2000" b="1" dirty="0" smtClean="0">
                <a:solidFill>
                  <a:srgbClr val="FF0000"/>
                </a:solidFill>
              </a:rPr>
              <a:t>: 1.</a:t>
            </a:r>
            <a:r>
              <a:rPr lang="sr-Latn-RS" sz="2000" b="1" dirty="0" smtClean="0">
                <a:solidFill>
                  <a:srgbClr val="FF0000"/>
                </a:solidFill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</a:rPr>
              <a:t>d8</a:t>
            </a:r>
            <a:r>
              <a:rPr lang="en-US" sz="2000" b="1" dirty="0">
                <a:solidFill>
                  <a:srgbClr val="FF0000"/>
                </a:solidFill>
              </a:rPr>
              <a:t>+ </a:t>
            </a:r>
            <a:r>
              <a:rPr lang="sr-Latn-RS" sz="2000" b="1" dirty="0" smtClean="0">
                <a:solidFill>
                  <a:srgbClr val="FF0000"/>
                </a:solidFill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</a:rPr>
              <a:t>g8 2.</a:t>
            </a:r>
            <a:r>
              <a:rPr lang="sr-Latn-RS" sz="2000" b="1" dirty="0" smtClean="0">
                <a:solidFill>
                  <a:srgbClr val="FF0000"/>
                </a:solidFill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</a:rPr>
              <a:t>xf6</a:t>
            </a:r>
            <a:r>
              <a:rPr lang="en-US" sz="2000" b="1" dirty="0">
                <a:solidFill>
                  <a:srgbClr val="FF0000"/>
                </a:solidFill>
              </a:rPr>
              <a:t>+ </a:t>
            </a:r>
            <a:r>
              <a:rPr lang="sr-Latn-RS" sz="2000" b="1" dirty="0" smtClean="0">
                <a:solidFill>
                  <a:srgbClr val="FF0000"/>
                </a:solidFill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</a:rPr>
              <a:t>g7 3.</a:t>
            </a:r>
            <a:r>
              <a:rPr lang="sr-Latn-RS" sz="2000" b="1" dirty="0" smtClean="0">
                <a:solidFill>
                  <a:srgbClr val="FF0000"/>
                </a:solidFill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</a:rPr>
              <a:t>xg7</a:t>
            </a:r>
            <a:r>
              <a:rPr lang="en-US" sz="2000" b="1" dirty="0">
                <a:solidFill>
                  <a:srgbClr val="FF0000"/>
                </a:solidFill>
              </a:rPr>
              <a:t>#</a:t>
            </a:r>
          </a:p>
        </p:txBody>
      </p:sp>
      <p:pic>
        <p:nvPicPr>
          <p:cNvPr id="4098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884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856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CRNI NA POTEZU IGRA I DAJE MAT U TRI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E:\5 avg 2019\Blog\kombinacije\33Bez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216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CRNI NA POTEZU IGRA I DAJE MAT U TRI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686300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318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CRNI NA POTEZU IGRA I DAJE MAT U TRI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4076700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4080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OSVAJA TOPA CRNOG KROZ ČETIRI POTEZA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E:\5 avg 2019\Blog\kombinacije\95Anderse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564" y="1844824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7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DAJE MAT U JEDNOM POTEZU!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E:\5 avg 2019\Blog\kombinacije\sh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04864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1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DAJE MAT U JEDNOM POTEZU!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348880"/>
            <a:ext cx="24574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62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PRIMJERI KOMBINACIJA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 algn="ctr">
              <a:buNone/>
            </a:pP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Crni na potezu igra i daje mat u dva poteza!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27784" y="6165304"/>
            <a:ext cx="38091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Rješenje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1.</a:t>
            </a:r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..D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d8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2.Dxh5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</a:t>
            </a:r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Th6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859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526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DAJE MAT U DVA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E:\5 avg 2019\Blog\kombinacije\14Bush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06084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879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DAJE MAT U DVA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68987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60847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50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DAJE MAT U DVA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</p:txBody>
      </p:sp>
      <p:pic>
        <p:nvPicPr>
          <p:cNvPr id="3074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4864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32856"/>
            <a:ext cx="24574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971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DAJE MAT U DVA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16832"/>
            <a:ext cx="4076700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174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BIJELI NA POTEZU IGRA I DAJE MAT U DVA POTEZA!</a:t>
            </a:r>
            <a:endParaRPr lang="en-U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870" y="1772816"/>
            <a:ext cx="4076700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611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198</Words>
  <Application>Microsoft Office PowerPoint</Application>
  <PresentationFormat>On-screen Show (4:3)</PresentationFormat>
  <Paragraphs>34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ŠAHOVSKA SEKCIJA 2020/2021  </vt:lpstr>
      <vt:lpstr>BIJELI NA POTEZU IGRA I DAJE MAT U JEDNOM POTEZU!</vt:lpstr>
      <vt:lpstr>BIJELI NA POTEZU IGRA I DAJE MAT U JEDNOM POTEZU!</vt:lpstr>
      <vt:lpstr>PRIMJERI KOMBINACIJA</vt:lpstr>
      <vt:lpstr>BIJELI NA POTEZU IGRA I DAJE MAT U DVA POTEZA!</vt:lpstr>
      <vt:lpstr>BIJELI NA POTEZU IGRA I DAJE MAT U DVA POTEZA!</vt:lpstr>
      <vt:lpstr>BIJELI NA POTEZU IGRA I DAJE MAT U DVA POTEZA!</vt:lpstr>
      <vt:lpstr>BIJELI NA POTEZU IGRA I DAJE MAT U DVA POTEZA!</vt:lpstr>
      <vt:lpstr>BIJELI NA POTEZU IGRA I DAJE MAT U DVA POTEZA!</vt:lpstr>
      <vt:lpstr>CRNI NA POTEZU IGRA I DAJE MAT U DVA POTEZA!</vt:lpstr>
      <vt:lpstr>PRIMJERI KOMBINACIJA</vt:lpstr>
      <vt:lpstr>CRNI NA POTEZU IGRA I DAJE MAT U TRI POTEZA!</vt:lpstr>
      <vt:lpstr>CRNI NA POTEZU IGRA I DAJE MAT U TRI POTEZA!</vt:lpstr>
      <vt:lpstr>CRNI NA POTEZU IGRA I DAJE MAT U TRI POTEZA!</vt:lpstr>
      <vt:lpstr>BIJELI NA POTEZU IGRA I OSVAJA TOPA CRNOG KROZ ČETIRI POTEZA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54</cp:revision>
  <dcterms:created xsi:type="dcterms:W3CDTF">2020-12-12T14:33:24Z</dcterms:created>
  <dcterms:modified xsi:type="dcterms:W3CDTF">2021-01-25T16:10:04Z</dcterms:modified>
</cp:coreProperties>
</file>